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6858000" cy="9144000"/>
  <p:embeddedFontLst>
    <p:embeddedFont>
      <p:font typeface="Playfair Display"/>
      <p:regular r:id="rId16"/>
      <p:bold r:id="rId17"/>
      <p:italic r:id="rId18"/>
      <p:boldItalic r:id="rId19"/>
    </p:embeddedFont>
    <p:embeddedFont>
      <p:font typeface="Lato"/>
      <p:regular r:id="rId20"/>
      <p:bold r:id="rId21"/>
      <p:italic r:id="rId22"/>
      <p:boldItalic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font" Target="fonts/Lato-regular.fntdata"/><Relationship Id="rId11" Type="http://schemas.openxmlformats.org/officeDocument/2006/relationships/slide" Target="slides/slide7.xml"/><Relationship Id="rId22" Type="http://schemas.openxmlformats.org/officeDocument/2006/relationships/font" Target="fonts/Lato-italic.fntdata"/><Relationship Id="rId10" Type="http://schemas.openxmlformats.org/officeDocument/2006/relationships/slide" Target="slides/slide6.xml"/><Relationship Id="rId21" Type="http://schemas.openxmlformats.org/officeDocument/2006/relationships/font" Target="fonts/Lato-bold.fntdata"/><Relationship Id="rId13" Type="http://schemas.openxmlformats.org/officeDocument/2006/relationships/slide" Target="slides/slide9.xml"/><Relationship Id="rId12" Type="http://schemas.openxmlformats.org/officeDocument/2006/relationships/slide" Target="slides/slide8.xml"/><Relationship Id="rId23" Type="http://schemas.openxmlformats.org/officeDocument/2006/relationships/font" Target="fonts/Lato-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PlayfairDisplay-bold.fntdata"/><Relationship Id="rId16" Type="http://schemas.openxmlformats.org/officeDocument/2006/relationships/font" Target="fonts/PlayfairDisplay-regular.fntdata"/><Relationship Id="rId5" Type="http://schemas.openxmlformats.org/officeDocument/2006/relationships/slide" Target="slides/slide1.xml"/><Relationship Id="rId19" Type="http://schemas.openxmlformats.org/officeDocument/2006/relationships/font" Target="fonts/PlayfairDisplay-boldItalic.fntdata"/><Relationship Id="rId6" Type="http://schemas.openxmlformats.org/officeDocument/2006/relationships/slide" Target="slides/slide2.xml"/><Relationship Id="rId18" Type="http://schemas.openxmlformats.org/officeDocument/2006/relationships/font" Target="fonts/PlayfairDisplay-italic.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7" name="Shape 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3" name="Shape 113"/>
        <p:cNvGrpSpPr/>
        <p:nvPr/>
      </p:nvGrpSpPr>
      <p:grpSpPr>
        <a:xfrm>
          <a:off x="0" y="0"/>
          <a:ext cx="0" cy="0"/>
          <a:chOff x="0" y="0"/>
          <a:chExt cx="0" cy="0"/>
        </a:xfrm>
      </p:grpSpPr>
      <p:sp>
        <p:nvSpPr>
          <p:cNvPr id="114" name="Shape 1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5" name="Shape 11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0" name="Shape 70"/>
        <p:cNvGrpSpPr/>
        <p:nvPr/>
      </p:nvGrpSpPr>
      <p:grpSpPr>
        <a:xfrm>
          <a:off x="0" y="0"/>
          <a:ext cx="0" cy="0"/>
          <a:chOff x="0" y="0"/>
          <a:chExt cx="0" cy="0"/>
        </a:xfrm>
      </p:grpSpPr>
      <p:sp>
        <p:nvSpPr>
          <p:cNvPr id="71" name="Shape 7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2" name="Shape 7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5" name="Shape 95"/>
        <p:cNvGrpSpPr/>
        <p:nvPr/>
      </p:nvGrpSpPr>
      <p:grpSpPr>
        <a:xfrm>
          <a:off x="0" y="0"/>
          <a:ext cx="0" cy="0"/>
          <a:chOff x="0" y="0"/>
          <a:chExt cx="0" cy="0"/>
        </a:xfrm>
      </p:grpSpPr>
      <p:sp>
        <p:nvSpPr>
          <p:cNvPr id="96" name="Shape 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7" name="Shape 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3" name="Shape 10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7" name="Shape 107"/>
        <p:cNvGrpSpPr/>
        <p:nvPr/>
      </p:nvGrpSpPr>
      <p:grpSpPr>
        <a:xfrm>
          <a:off x="0" y="0"/>
          <a:ext cx="0" cy="0"/>
          <a:chOff x="0" y="0"/>
          <a:chExt cx="0" cy="0"/>
        </a:xfrm>
      </p:grpSpPr>
      <p:sp>
        <p:nvSpPr>
          <p:cNvPr id="108" name="Shape 10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9" name="Shape 10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p:nvPr/>
        </p:nvSpPr>
        <p:spPr>
          <a:xfrm>
            <a:off x="2749050" y="748800"/>
            <a:ext cx="3645900" cy="36459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11" name="Shape 11"/>
          <p:cNvSpPr/>
          <p:nvPr/>
        </p:nvSpPr>
        <p:spPr>
          <a:xfrm>
            <a:off x="2992950" y="992700"/>
            <a:ext cx="3158100" cy="3158100"/>
          </a:xfrm>
          <a:prstGeom prst="rect">
            <a:avLst/>
          </a:prstGeom>
          <a:noFill/>
          <a:ln cap="flat" cmpd="sng" w="28575">
            <a:solidFill>
              <a:schemeClr val="lt1"/>
            </a:solidFill>
            <a:prstDash val="solid"/>
            <a:miter/>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12" name="Shape 12"/>
          <p:cNvSpPr txBox="1"/>
          <p:nvPr>
            <p:ph type="ctrTitle"/>
          </p:nvPr>
        </p:nvSpPr>
        <p:spPr>
          <a:xfrm>
            <a:off x="3096250" y="1627200"/>
            <a:ext cx="2951400" cy="1584300"/>
          </a:xfrm>
          <a:prstGeom prst="rect">
            <a:avLst/>
          </a:prstGeom>
        </p:spPr>
        <p:txBody>
          <a:bodyPr anchorCtr="0" anchor="ctr" bIns="91425" lIns="91425" rIns="91425" tIns="91425"/>
          <a:lstStyle>
            <a:lvl1pPr lvl="0" algn="ctr">
              <a:spcBef>
                <a:spcPts val="0"/>
              </a:spcBef>
              <a:buClr>
                <a:schemeClr val="lt1"/>
              </a:buClr>
              <a:buFont typeface="Lato"/>
              <a:defRPr>
                <a:solidFill>
                  <a:schemeClr val="lt1"/>
                </a:solidFill>
                <a:latin typeface="Lato"/>
                <a:ea typeface="Lato"/>
                <a:cs typeface="Lato"/>
                <a:sym typeface="Lato"/>
              </a:defRPr>
            </a:lvl1pPr>
            <a:lvl2pPr lvl="1" algn="ctr">
              <a:spcBef>
                <a:spcPts val="0"/>
              </a:spcBef>
              <a:buClr>
                <a:schemeClr val="lt1"/>
              </a:buClr>
              <a:buFont typeface="Lato"/>
              <a:defRPr>
                <a:solidFill>
                  <a:schemeClr val="lt1"/>
                </a:solidFill>
                <a:latin typeface="Lato"/>
                <a:ea typeface="Lato"/>
                <a:cs typeface="Lato"/>
                <a:sym typeface="Lato"/>
              </a:defRPr>
            </a:lvl2pPr>
            <a:lvl3pPr lvl="2" algn="ctr">
              <a:spcBef>
                <a:spcPts val="0"/>
              </a:spcBef>
              <a:buClr>
                <a:schemeClr val="lt1"/>
              </a:buClr>
              <a:buFont typeface="Lato"/>
              <a:defRPr>
                <a:solidFill>
                  <a:schemeClr val="lt1"/>
                </a:solidFill>
                <a:latin typeface="Lato"/>
                <a:ea typeface="Lato"/>
                <a:cs typeface="Lato"/>
                <a:sym typeface="Lato"/>
              </a:defRPr>
            </a:lvl3pPr>
            <a:lvl4pPr lvl="3" algn="ctr">
              <a:spcBef>
                <a:spcPts val="0"/>
              </a:spcBef>
              <a:buClr>
                <a:schemeClr val="lt1"/>
              </a:buClr>
              <a:buFont typeface="Lato"/>
              <a:defRPr>
                <a:solidFill>
                  <a:schemeClr val="lt1"/>
                </a:solidFill>
                <a:latin typeface="Lato"/>
                <a:ea typeface="Lato"/>
                <a:cs typeface="Lato"/>
                <a:sym typeface="Lato"/>
              </a:defRPr>
            </a:lvl4pPr>
            <a:lvl5pPr lvl="4" algn="ctr">
              <a:spcBef>
                <a:spcPts val="0"/>
              </a:spcBef>
              <a:buClr>
                <a:schemeClr val="lt1"/>
              </a:buClr>
              <a:buFont typeface="Lato"/>
              <a:defRPr>
                <a:solidFill>
                  <a:schemeClr val="lt1"/>
                </a:solidFill>
                <a:latin typeface="Lato"/>
                <a:ea typeface="Lato"/>
                <a:cs typeface="Lato"/>
                <a:sym typeface="Lato"/>
              </a:defRPr>
            </a:lvl5pPr>
            <a:lvl6pPr lvl="5" algn="ctr">
              <a:spcBef>
                <a:spcPts val="0"/>
              </a:spcBef>
              <a:buClr>
                <a:schemeClr val="lt1"/>
              </a:buClr>
              <a:buFont typeface="Lato"/>
              <a:defRPr>
                <a:solidFill>
                  <a:schemeClr val="lt1"/>
                </a:solidFill>
                <a:latin typeface="Lato"/>
                <a:ea typeface="Lato"/>
                <a:cs typeface="Lato"/>
                <a:sym typeface="Lato"/>
              </a:defRPr>
            </a:lvl6pPr>
            <a:lvl7pPr lvl="6" algn="ctr">
              <a:spcBef>
                <a:spcPts val="0"/>
              </a:spcBef>
              <a:buClr>
                <a:schemeClr val="lt1"/>
              </a:buClr>
              <a:buFont typeface="Lato"/>
              <a:defRPr>
                <a:solidFill>
                  <a:schemeClr val="lt1"/>
                </a:solidFill>
                <a:latin typeface="Lato"/>
                <a:ea typeface="Lato"/>
                <a:cs typeface="Lato"/>
                <a:sym typeface="Lato"/>
              </a:defRPr>
            </a:lvl7pPr>
            <a:lvl8pPr lvl="7" algn="ctr">
              <a:spcBef>
                <a:spcPts val="0"/>
              </a:spcBef>
              <a:buClr>
                <a:schemeClr val="lt1"/>
              </a:buClr>
              <a:buFont typeface="Lato"/>
              <a:defRPr>
                <a:solidFill>
                  <a:schemeClr val="lt1"/>
                </a:solidFill>
                <a:latin typeface="Lato"/>
                <a:ea typeface="Lato"/>
                <a:cs typeface="Lato"/>
                <a:sym typeface="Lato"/>
              </a:defRPr>
            </a:lvl8pPr>
            <a:lvl9pPr lvl="8" algn="ctr">
              <a:spcBef>
                <a:spcPts val="0"/>
              </a:spcBef>
              <a:buClr>
                <a:schemeClr val="lt1"/>
              </a:buClr>
              <a:buFont typeface="Lato"/>
              <a:defRPr>
                <a:solidFill>
                  <a:schemeClr val="lt1"/>
                </a:solidFill>
                <a:latin typeface="Lato"/>
                <a:ea typeface="Lato"/>
                <a:cs typeface="Lato"/>
                <a:sym typeface="Lato"/>
              </a:defRPr>
            </a:lvl9pPr>
          </a:lstStyle>
          <a:p/>
        </p:txBody>
      </p:sp>
      <p:sp>
        <p:nvSpPr>
          <p:cNvPr id="13" name="Shape 13"/>
          <p:cNvSpPr txBox="1"/>
          <p:nvPr>
            <p:ph idx="1" type="subTitle"/>
          </p:nvPr>
        </p:nvSpPr>
        <p:spPr>
          <a:xfrm>
            <a:off x="3096362" y="3266930"/>
            <a:ext cx="2951400" cy="701400"/>
          </a:xfrm>
          <a:prstGeom prst="rect">
            <a:avLst/>
          </a:prstGeom>
        </p:spPr>
        <p:txBody>
          <a:bodyPr anchorCtr="0" anchor="b" bIns="91425" lIns="91425" rIns="91425" tIns="91425"/>
          <a:lstStyle>
            <a:lvl1pPr lvl="0" algn="ctr">
              <a:lnSpc>
                <a:spcPct val="100000"/>
              </a:lnSpc>
              <a:spcBef>
                <a:spcPts val="0"/>
              </a:spcBef>
              <a:spcAft>
                <a:spcPts val="0"/>
              </a:spcAft>
              <a:buClr>
                <a:schemeClr val="lt1"/>
              </a:buClr>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ct val="1000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4" name="Shape 1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8"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50" name="Shape 50"/>
          <p:cNvSpPr txBox="1"/>
          <p:nvPr>
            <p:ph type="title"/>
          </p:nvPr>
        </p:nvSpPr>
        <p:spPr>
          <a:xfrm>
            <a:off x="311700" y="1233100"/>
            <a:ext cx="8520600" cy="1610100"/>
          </a:xfrm>
          <a:prstGeom prst="rect">
            <a:avLst/>
          </a:prstGeom>
        </p:spPr>
        <p:txBody>
          <a:bodyPr anchorCtr="0" anchor="b" bIns="91425" lIns="91425" rIns="91425" tIns="91425"/>
          <a:lstStyle>
            <a:lvl1pPr lvl="0" algn="ctr">
              <a:spcBef>
                <a:spcPts val="0"/>
              </a:spcBef>
              <a:buSzPct val="100000"/>
              <a:buFont typeface="Lato"/>
              <a:defRPr sz="10000">
                <a:latin typeface="Lato"/>
                <a:ea typeface="Lato"/>
                <a:cs typeface="Lato"/>
                <a:sym typeface="Lato"/>
              </a:defRPr>
            </a:lvl1pPr>
            <a:lvl2pPr lvl="1" algn="ctr">
              <a:spcBef>
                <a:spcPts val="0"/>
              </a:spcBef>
              <a:buSzPct val="100000"/>
              <a:buFont typeface="Lato"/>
              <a:defRPr sz="10000">
                <a:latin typeface="Lato"/>
                <a:ea typeface="Lato"/>
                <a:cs typeface="Lato"/>
                <a:sym typeface="Lato"/>
              </a:defRPr>
            </a:lvl2pPr>
            <a:lvl3pPr lvl="2" algn="ctr">
              <a:spcBef>
                <a:spcPts val="0"/>
              </a:spcBef>
              <a:buSzPct val="100000"/>
              <a:buFont typeface="Lato"/>
              <a:defRPr sz="10000">
                <a:latin typeface="Lato"/>
                <a:ea typeface="Lato"/>
                <a:cs typeface="Lato"/>
                <a:sym typeface="Lato"/>
              </a:defRPr>
            </a:lvl3pPr>
            <a:lvl4pPr lvl="3" algn="ctr">
              <a:spcBef>
                <a:spcPts val="0"/>
              </a:spcBef>
              <a:buSzPct val="100000"/>
              <a:buFont typeface="Lato"/>
              <a:defRPr sz="10000">
                <a:latin typeface="Lato"/>
                <a:ea typeface="Lato"/>
                <a:cs typeface="Lato"/>
                <a:sym typeface="Lato"/>
              </a:defRPr>
            </a:lvl4pPr>
            <a:lvl5pPr lvl="4" algn="ctr">
              <a:spcBef>
                <a:spcPts val="0"/>
              </a:spcBef>
              <a:buSzPct val="100000"/>
              <a:buFont typeface="Lato"/>
              <a:defRPr sz="10000">
                <a:latin typeface="Lato"/>
                <a:ea typeface="Lato"/>
                <a:cs typeface="Lato"/>
                <a:sym typeface="Lato"/>
              </a:defRPr>
            </a:lvl5pPr>
            <a:lvl6pPr lvl="5" algn="ctr">
              <a:spcBef>
                <a:spcPts val="0"/>
              </a:spcBef>
              <a:buSzPct val="100000"/>
              <a:buFont typeface="Lato"/>
              <a:defRPr sz="10000">
                <a:latin typeface="Lato"/>
                <a:ea typeface="Lato"/>
                <a:cs typeface="Lato"/>
                <a:sym typeface="Lato"/>
              </a:defRPr>
            </a:lvl6pPr>
            <a:lvl7pPr lvl="6" algn="ctr">
              <a:spcBef>
                <a:spcPts val="0"/>
              </a:spcBef>
              <a:buSzPct val="100000"/>
              <a:buFont typeface="Lato"/>
              <a:defRPr sz="10000">
                <a:latin typeface="Lato"/>
                <a:ea typeface="Lato"/>
                <a:cs typeface="Lato"/>
                <a:sym typeface="Lato"/>
              </a:defRPr>
            </a:lvl7pPr>
            <a:lvl8pPr lvl="7" algn="ctr">
              <a:spcBef>
                <a:spcPts val="0"/>
              </a:spcBef>
              <a:buSzPct val="100000"/>
              <a:buFont typeface="Lato"/>
              <a:defRPr sz="10000">
                <a:latin typeface="Lato"/>
                <a:ea typeface="Lato"/>
                <a:cs typeface="Lato"/>
                <a:sym typeface="Lato"/>
              </a:defRPr>
            </a:lvl8pPr>
            <a:lvl9pPr lvl="8" algn="ctr">
              <a:spcBef>
                <a:spcPts val="0"/>
              </a:spcBef>
              <a:buSzPct val="100000"/>
              <a:buFont typeface="Lato"/>
              <a:defRPr sz="10000">
                <a:latin typeface="Lato"/>
                <a:ea typeface="Lato"/>
                <a:cs typeface="Lato"/>
                <a:sym typeface="Lato"/>
              </a:defRPr>
            </a:lvl9pPr>
          </a:lstStyle>
          <a:p/>
        </p:txBody>
      </p:sp>
      <p:sp>
        <p:nvSpPr>
          <p:cNvPr id="51" name="Shape 51"/>
          <p:cNvSpPr txBox="1"/>
          <p:nvPr>
            <p:ph idx="1" type="body"/>
          </p:nvPr>
        </p:nvSpPr>
        <p:spPr>
          <a:xfrm>
            <a:off x="311700" y="2919450"/>
            <a:ext cx="8520600" cy="10716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52" name="Shape 5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x="0" y="0"/>
          <a:ext cx="0" cy="0"/>
          <a:chOff x="0" y="0"/>
          <a:chExt cx="0" cy="0"/>
        </a:xfrm>
      </p:grpSpPr>
      <p:sp>
        <p:nvSpPr>
          <p:cNvPr id="54" name="Shape 5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5" name="Shape 15"/>
        <p:cNvGrpSpPr/>
        <p:nvPr/>
      </p:nvGrpSpPr>
      <p:grpSpPr>
        <a:xfrm>
          <a:off x="0" y="0"/>
          <a:ext cx="0" cy="0"/>
          <a:chOff x="0" y="0"/>
          <a:chExt cx="0" cy="0"/>
        </a:xfrm>
      </p:grpSpPr>
      <p:sp>
        <p:nvSpPr>
          <p:cNvPr id="16" name="Shape 16"/>
          <p:cNvSpPr txBox="1"/>
          <p:nvPr>
            <p:ph type="title"/>
          </p:nvPr>
        </p:nvSpPr>
        <p:spPr>
          <a:xfrm>
            <a:off x="509550" y="1423875"/>
            <a:ext cx="8124900" cy="1798200"/>
          </a:xfrm>
          <a:prstGeom prst="rect">
            <a:avLst/>
          </a:prstGeom>
        </p:spPr>
        <p:txBody>
          <a:bodyPr anchorCtr="0" anchor="ctr" bIns="91425" lIns="91425" rIns="91425" tIns="91425"/>
          <a:lstStyle>
            <a:lvl1pPr lvl="0" algn="ctr">
              <a:spcBef>
                <a:spcPts val="0"/>
              </a:spcBef>
              <a:buClr>
                <a:schemeClr val="lt1"/>
              </a:buClr>
              <a:buSzPct val="100000"/>
              <a:buFont typeface="Lato"/>
              <a:defRPr b="0" sz="4800">
                <a:solidFill>
                  <a:schemeClr val="lt1"/>
                </a:solidFill>
                <a:latin typeface="Lato"/>
                <a:ea typeface="Lato"/>
                <a:cs typeface="Lato"/>
                <a:sym typeface="Lato"/>
              </a:defRPr>
            </a:lvl1pPr>
            <a:lvl2pPr lvl="1" algn="ctr">
              <a:spcBef>
                <a:spcPts val="0"/>
              </a:spcBef>
              <a:buClr>
                <a:schemeClr val="lt1"/>
              </a:buClr>
              <a:buSzPct val="100000"/>
              <a:buFont typeface="Lato"/>
              <a:defRPr b="0" sz="4800">
                <a:solidFill>
                  <a:schemeClr val="lt1"/>
                </a:solidFill>
                <a:latin typeface="Lato"/>
                <a:ea typeface="Lato"/>
                <a:cs typeface="Lato"/>
                <a:sym typeface="Lato"/>
              </a:defRPr>
            </a:lvl2pPr>
            <a:lvl3pPr lvl="2" algn="ctr">
              <a:spcBef>
                <a:spcPts val="0"/>
              </a:spcBef>
              <a:buClr>
                <a:schemeClr val="lt1"/>
              </a:buClr>
              <a:buSzPct val="100000"/>
              <a:buFont typeface="Lato"/>
              <a:defRPr b="0" sz="4800">
                <a:solidFill>
                  <a:schemeClr val="lt1"/>
                </a:solidFill>
                <a:latin typeface="Lato"/>
                <a:ea typeface="Lato"/>
                <a:cs typeface="Lato"/>
                <a:sym typeface="Lato"/>
              </a:defRPr>
            </a:lvl3pPr>
            <a:lvl4pPr lvl="3" algn="ctr">
              <a:spcBef>
                <a:spcPts val="0"/>
              </a:spcBef>
              <a:buClr>
                <a:schemeClr val="lt1"/>
              </a:buClr>
              <a:buSzPct val="100000"/>
              <a:buFont typeface="Lato"/>
              <a:defRPr b="0" sz="4800">
                <a:solidFill>
                  <a:schemeClr val="lt1"/>
                </a:solidFill>
                <a:latin typeface="Lato"/>
                <a:ea typeface="Lato"/>
                <a:cs typeface="Lato"/>
                <a:sym typeface="Lato"/>
              </a:defRPr>
            </a:lvl4pPr>
            <a:lvl5pPr lvl="4" algn="ctr">
              <a:spcBef>
                <a:spcPts val="0"/>
              </a:spcBef>
              <a:buClr>
                <a:schemeClr val="lt1"/>
              </a:buClr>
              <a:buSzPct val="100000"/>
              <a:buFont typeface="Lato"/>
              <a:defRPr b="0" sz="4800">
                <a:solidFill>
                  <a:schemeClr val="lt1"/>
                </a:solidFill>
                <a:latin typeface="Lato"/>
                <a:ea typeface="Lato"/>
                <a:cs typeface="Lato"/>
                <a:sym typeface="Lato"/>
              </a:defRPr>
            </a:lvl5pPr>
            <a:lvl6pPr lvl="5" algn="ctr">
              <a:spcBef>
                <a:spcPts val="0"/>
              </a:spcBef>
              <a:buClr>
                <a:schemeClr val="lt1"/>
              </a:buClr>
              <a:buSzPct val="100000"/>
              <a:buFont typeface="Lato"/>
              <a:defRPr b="0" sz="4800">
                <a:solidFill>
                  <a:schemeClr val="lt1"/>
                </a:solidFill>
                <a:latin typeface="Lato"/>
                <a:ea typeface="Lato"/>
                <a:cs typeface="Lato"/>
                <a:sym typeface="Lato"/>
              </a:defRPr>
            </a:lvl6pPr>
            <a:lvl7pPr lvl="6" algn="ctr">
              <a:spcBef>
                <a:spcPts val="0"/>
              </a:spcBef>
              <a:buClr>
                <a:schemeClr val="lt1"/>
              </a:buClr>
              <a:buSzPct val="100000"/>
              <a:buFont typeface="Lato"/>
              <a:defRPr b="0" sz="4800">
                <a:solidFill>
                  <a:schemeClr val="lt1"/>
                </a:solidFill>
                <a:latin typeface="Lato"/>
                <a:ea typeface="Lato"/>
                <a:cs typeface="Lato"/>
                <a:sym typeface="Lato"/>
              </a:defRPr>
            </a:lvl7pPr>
            <a:lvl8pPr lvl="7" algn="ctr">
              <a:spcBef>
                <a:spcPts val="0"/>
              </a:spcBef>
              <a:buClr>
                <a:schemeClr val="lt1"/>
              </a:buClr>
              <a:buSzPct val="100000"/>
              <a:buFont typeface="Lato"/>
              <a:defRPr b="0" sz="4800">
                <a:solidFill>
                  <a:schemeClr val="lt1"/>
                </a:solidFill>
                <a:latin typeface="Lato"/>
                <a:ea typeface="Lato"/>
                <a:cs typeface="Lato"/>
                <a:sym typeface="Lato"/>
              </a:defRPr>
            </a:lvl8pPr>
            <a:lvl9pPr lvl="8" algn="ctr">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17" name="Shape 1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8"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sp>
        <p:nvSpPr>
          <p:cNvPr id="20" name="Shape 20"/>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1" name="Shape 21"/>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3" name="Shape 23"/>
        <p:cNvGrpSpPr/>
        <p:nvPr/>
      </p:nvGrpSpPr>
      <p:grpSpPr>
        <a:xfrm>
          <a:off x="0" y="0"/>
          <a:ext cx="0" cy="0"/>
          <a:chOff x="0" y="0"/>
          <a:chExt cx="0" cy="0"/>
        </a:xfrm>
      </p:grpSpPr>
      <p:sp>
        <p:nvSpPr>
          <p:cNvPr id="24" name="Shape 24"/>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5" name="Shape 25"/>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6" name="Shape 26"/>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7" name="Shape 2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8" name="Shape 28"/>
        <p:cNvGrpSpPr/>
        <p:nvPr/>
      </p:nvGrpSpPr>
      <p:grpSpPr>
        <a:xfrm>
          <a:off x="0" y="0"/>
          <a:ext cx="0" cy="0"/>
          <a:chOff x="0" y="0"/>
          <a:chExt cx="0" cy="0"/>
        </a:xfrm>
      </p:grpSpPr>
      <p:sp>
        <p:nvSpPr>
          <p:cNvPr id="29" name="Shape 29"/>
          <p:cNvSpPr txBox="1"/>
          <p:nvPr>
            <p:ph type="title"/>
          </p:nvPr>
        </p:nvSpPr>
        <p:spPr>
          <a:xfrm>
            <a:off x="311700" y="391350"/>
            <a:ext cx="8520600" cy="6261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0" name="Shape 30"/>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31" name="Shape 31"/>
        <p:cNvGrpSpPr/>
        <p:nvPr/>
      </p:nvGrpSpPr>
      <p:grpSpPr>
        <a:xfrm>
          <a:off x="0" y="0"/>
          <a:ext cx="0" cy="0"/>
          <a:chOff x="0" y="0"/>
          <a:chExt cx="0" cy="0"/>
        </a:xfrm>
      </p:grpSpPr>
      <p:sp>
        <p:nvSpPr>
          <p:cNvPr id="32" name="Shape 32"/>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3" name="Shape 33"/>
          <p:cNvSpPr txBox="1"/>
          <p:nvPr>
            <p:ph idx="1" type="body"/>
          </p:nvPr>
        </p:nvSpPr>
        <p:spPr>
          <a:xfrm>
            <a:off x="311700" y="1391377"/>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dk2"/>
        </a:solidFill>
      </p:bgPr>
    </p:bg>
    <p:spTree>
      <p:nvGrpSpPr>
        <p:cNvPr id="35" name="Shape 35"/>
        <p:cNvGrpSpPr/>
        <p:nvPr/>
      </p:nvGrpSpPr>
      <p:grpSpPr>
        <a:xfrm>
          <a:off x="0" y="0"/>
          <a:ext cx="0" cy="0"/>
          <a:chOff x="0" y="0"/>
          <a:chExt cx="0" cy="0"/>
        </a:xfrm>
      </p:grpSpPr>
      <p:sp>
        <p:nvSpPr>
          <p:cNvPr id="36" name="Shape 36"/>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buFont typeface="Lato"/>
              <a:defRPr b="0" sz="4800">
                <a:solidFill>
                  <a:schemeClr val="lt1"/>
                </a:solidFill>
                <a:latin typeface="Lato"/>
                <a:ea typeface="Lato"/>
                <a:cs typeface="Lato"/>
                <a:sym typeface="Lato"/>
              </a:defRPr>
            </a:lvl1pPr>
            <a:lvl2pPr lvl="1">
              <a:spcBef>
                <a:spcPts val="0"/>
              </a:spcBef>
              <a:buClr>
                <a:schemeClr val="lt1"/>
              </a:buClr>
              <a:buSzPct val="100000"/>
              <a:buFont typeface="Lato"/>
              <a:defRPr b="0" sz="4800">
                <a:solidFill>
                  <a:schemeClr val="lt1"/>
                </a:solidFill>
                <a:latin typeface="Lato"/>
                <a:ea typeface="Lato"/>
                <a:cs typeface="Lato"/>
                <a:sym typeface="Lato"/>
              </a:defRPr>
            </a:lvl2pPr>
            <a:lvl3pPr lvl="2">
              <a:spcBef>
                <a:spcPts val="0"/>
              </a:spcBef>
              <a:buClr>
                <a:schemeClr val="lt1"/>
              </a:buClr>
              <a:buSzPct val="100000"/>
              <a:buFont typeface="Lato"/>
              <a:defRPr b="0" sz="4800">
                <a:solidFill>
                  <a:schemeClr val="lt1"/>
                </a:solidFill>
                <a:latin typeface="Lato"/>
                <a:ea typeface="Lato"/>
                <a:cs typeface="Lato"/>
                <a:sym typeface="Lato"/>
              </a:defRPr>
            </a:lvl3pPr>
            <a:lvl4pPr lvl="3">
              <a:spcBef>
                <a:spcPts val="0"/>
              </a:spcBef>
              <a:buClr>
                <a:schemeClr val="lt1"/>
              </a:buClr>
              <a:buSzPct val="100000"/>
              <a:buFont typeface="Lato"/>
              <a:defRPr b="0" sz="4800">
                <a:solidFill>
                  <a:schemeClr val="lt1"/>
                </a:solidFill>
                <a:latin typeface="Lato"/>
                <a:ea typeface="Lato"/>
                <a:cs typeface="Lato"/>
                <a:sym typeface="Lato"/>
              </a:defRPr>
            </a:lvl4pPr>
            <a:lvl5pPr lvl="4">
              <a:spcBef>
                <a:spcPts val="0"/>
              </a:spcBef>
              <a:buClr>
                <a:schemeClr val="lt1"/>
              </a:buClr>
              <a:buSzPct val="100000"/>
              <a:buFont typeface="Lato"/>
              <a:defRPr b="0" sz="4800">
                <a:solidFill>
                  <a:schemeClr val="lt1"/>
                </a:solidFill>
                <a:latin typeface="Lato"/>
                <a:ea typeface="Lato"/>
                <a:cs typeface="Lato"/>
                <a:sym typeface="Lato"/>
              </a:defRPr>
            </a:lvl5pPr>
            <a:lvl6pPr lvl="5">
              <a:spcBef>
                <a:spcPts val="0"/>
              </a:spcBef>
              <a:buClr>
                <a:schemeClr val="lt1"/>
              </a:buClr>
              <a:buSzPct val="100000"/>
              <a:buFont typeface="Lato"/>
              <a:defRPr b="0" sz="4800">
                <a:solidFill>
                  <a:schemeClr val="lt1"/>
                </a:solidFill>
                <a:latin typeface="Lato"/>
                <a:ea typeface="Lato"/>
                <a:cs typeface="Lato"/>
                <a:sym typeface="Lato"/>
              </a:defRPr>
            </a:lvl6pPr>
            <a:lvl7pPr lvl="6">
              <a:spcBef>
                <a:spcPts val="0"/>
              </a:spcBef>
              <a:buClr>
                <a:schemeClr val="lt1"/>
              </a:buClr>
              <a:buSzPct val="100000"/>
              <a:buFont typeface="Lato"/>
              <a:defRPr b="0" sz="4800">
                <a:solidFill>
                  <a:schemeClr val="lt1"/>
                </a:solidFill>
                <a:latin typeface="Lato"/>
                <a:ea typeface="Lato"/>
                <a:cs typeface="Lato"/>
                <a:sym typeface="Lato"/>
              </a:defRPr>
            </a:lvl7pPr>
            <a:lvl8pPr lvl="7">
              <a:spcBef>
                <a:spcPts val="0"/>
              </a:spcBef>
              <a:buClr>
                <a:schemeClr val="lt1"/>
              </a:buClr>
              <a:buSzPct val="100000"/>
              <a:buFont typeface="Lato"/>
              <a:defRPr b="0" sz="4800">
                <a:solidFill>
                  <a:schemeClr val="lt1"/>
                </a:solidFill>
                <a:latin typeface="Lato"/>
                <a:ea typeface="Lato"/>
                <a:cs typeface="Lato"/>
                <a:sym typeface="Lato"/>
              </a:defRPr>
            </a:lvl8pPr>
            <a:lvl9pPr lvl="8">
              <a:spcBef>
                <a:spcPts val="0"/>
              </a:spcBef>
              <a:buClr>
                <a:schemeClr val="lt1"/>
              </a:buClr>
              <a:buSzPct val="100000"/>
              <a:buFont typeface="Lato"/>
              <a:defRPr b="0" sz="4800">
                <a:solidFill>
                  <a:schemeClr val="lt1"/>
                </a:solidFill>
                <a:latin typeface="Lato"/>
                <a:ea typeface="Lato"/>
                <a:cs typeface="Lato"/>
                <a:sym typeface="Lato"/>
              </a:defRPr>
            </a:lvl9pPr>
          </a:lstStyle>
          <a:p/>
        </p:txBody>
      </p:sp>
      <p:sp>
        <p:nvSpPr>
          <p:cNvPr id="37" name="Shape 3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8" name="Shape 38"/>
        <p:cNvGrpSpPr/>
        <p:nvPr/>
      </p:nvGrpSpPr>
      <p:grpSpPr>
        <a:xfrm>
          <a:off x="0" y="0"/>
          <a:ext cx="0" cy="0"/>
          <a:chOff x="0" y="0"/>
          <a:chExt cx="0" cy="0"/>
        </a:xfrm>
      </p:grpSpPr>
      <p:sp>
        <p:nvSpPr>
          <p:cNvPr id="39" name="Shape 39"/>
          <p:cNvSpPr/>
          <p:nvPr/>
        </p:nvSpPr>
        <p:spPr>
          <a:xfrm>
            <a:off x="4572000" y="-2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40" name="Shape 4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41" name="Shape 41"/>
          <p:cNvSpPr txBox="1"/>
          <p:nvPr>
            <p:ph type="title"/>
          </p:nvPr>
        </p:nvSpPr>
        <p:spPr>
          <a:xfrm>
            <a:off x="265500" y="1107950"/>
            <a:ext cx="4045200" cy="16836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42" name="Shape 42"/>
          <p:cNvSpPr txBox="1"/>
          <p:nvPr>
            <p:ph idx="1" type="subTitle"/>
          </p:nvPr>
        </p:nvSpPr>
        <p:spPr>
          <a:xfrm>
            <a:off x="265500" y="2845200"/>
            <a:ext cx="4045200" cy="13455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43" name="Shape 43"/>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4" name="Shape 44"/>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5" name="Shape 45"/>
        <p:cNvGrpSpPr/>
        <p:nvPr/>
      </p:nvGrpSpPr>
      <p:grpSpPr>
        <a:xfrm>
          <a:off x="0" y="0"/>
          <a:ext cx="0" cy="0"/>
          <a:chOff x="0" y="0"/>
          <a:chExt cx="0" cy="0"/>
        </a:xfrm>
      </p:grpSpPr>
      <p:sp>
        <p:nvSpPr>
          <p:cNvPr id="46" name="Shape 46"/>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7" name="Shape 47"/>
          <p:cNvSpPr txBox="1"/>
          <p:nvPr>
            <p:ph idx="12" type="sldNum"/>
          </p:nvPr>
        </p:nvSpPr>
        <p:spPr>
          <a:xfrm>
            <a:off x="8490250" y="4681009"/>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391350"/>
            <a:ext cx="8520600" cy="626100"/>
          </a:xfrm>
          <a:prstGeom prst="rect">
            <a:avLst/>
          </a:prstGeom>
          <a:noFill/>
          <a:ln>
            <a:noFill/>
          </a:ln>
        </p:spPr>
        <p:txBody>
          <a:bodyPr anchorCtr="0" anchor="t" bIns="91425" lIns="91425" rIns="91425" tIns="91425"/>
          <a:lstStyle>
            <a:lvl1pPr lvl="0">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1pPr>
            <a:lvl2pPr lvl="1">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2pPr>
            <a:lvl3pPr lvl="2">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3pPr>
            <a:lvl4pPr lvl="3">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4pPr>
            <a:lvl5pPr lvl="4">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5pPr>
            <a:lvl6pPr lvl="5">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6pPr>
            <a:lvl7pPr lvl="6">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7pPr>
            <a:lvl8pPr lvl="7">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8pPr>
            <a:lvl9pPr lvl="8">
              <a:spcBef>
                <a:spcPts val="0"/>
              </a:spcBef>
              <a:buClr>
                <a:schemeClr val="dk1"/>
              </a:buClr>
              <a:buSzPct val="1000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Lato"/>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defRPr>
                <a:solidFill>
                  <a:schemeClr val="dk2"/>
                </a:solidFill>
                <a:latin typeface="Lato"/>
                <a:ea typeface="Lato"/>
                <a:cs typeface="Lato"/>
                <a:sym typeface="Lato"/>
              </a:defRPr>
            </a:lvl9pPr>
          </a:lstStyle>
          <a:p/>
        </p:txBody>
      </p:sp>
      <p:sp>
        <p:nvSpPr>
          <p:cNvPr id="8" name="Shape 8"/>
          <p:cNvSpPr txBox="1"/>
          <p:nvPr>
            <p:ph idx="12" type="sldNum"/>
          </p:nvPr>
        </p:nvSpPr>
        <p:spPr>
          <a:xfrm>
            <a:off x="8490250" y="4681009"/>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marca.com/juegos-olimpicos.html" TargetMode="External"/><Relationship Id="rId4" Type="http://schemas.openxmlformats.org/officeDocument/2006/relationships/image" Target="../media/image05.png"/><Relationship Id="rId5" Type="http://schemas.openxmlformats.org/officeDocument/2006/relationships/image" Target="../media/image0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0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0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youtube.com/v/YdWD3kJYW1E" TargetMode="External"/><Relationship Id="rId4" Type="http://schemas.openxmlformats.org/officeDocument/2006/relationships/image" Target="../media/image04.jpg"/><Relationship Id="rId5" Type="http://schemas.openxmlformats.org/officeDocument/2006/relationships/hyperlink" Target="http://youtube.com/v/a1FNOfWfSJo" TargetMode="External"/><Relationship Id="rId6" Type="http://schemas.openxmlformats.org/officeDocument/2006/relationships/image" Target="../media/image01.jpg"/><Relationship Id="rId7" Type="http://schemas.openxmlformats.org/officeDocument/2006/relationships/hyperlink" Target="http://youtube.com/v/PS4mgF8vVRk" TargetMode="External"/><Relationship Id="rId8" Type="http://schemas.openxmlformats.org/officeDocument/2006/relationships/image" Target="../media/image0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 Id="rId3" Type="http://schemas.openxmlformats.org/officeDocument/2006/relationships/image" Target="../media/image0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image" Target="../media/image0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 Id="rId3" Type="http://schemas.openxmlformats.org/officeDocument/2006/relationships/image" Target="../media/image0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ctrTitle"/>
          </p:nvPr>
        </p:nvSpPr>
        <p:spPr>
          <a:xfrm>
            <a:off x="3096375" y="1602275"/>
            <a:ext cx="2951400" cy="1584300"/>
          </a:xfrm>
          <a:prstGeom prst="rect">
            <a:avLst/>
          </a:prstGeom>
        </p:spPr>
        <p:txBody>
          <a:bodyPr anchorCtr="0" anchor="ctr" bIns="91425" lIns="91425" rIns="91425" tIns="91425">
            <a:noAutofit/>
          </a:bodyPr>
          <a:lstStyle/>
          <a:p>
            <a:pPr lvl="0">
              <a:spcBef>
                <a:spcPts val="0"/>
              </a:spcBef>
              <a:buNone/>
            </a:pPr>
            <a:r>
              <a:rPr lang="en"/>
              <a:t>Ruth Beitia</a:t>
            </a:r>
          </a:p>
        </p:txBody>
      </p:sp>
      <p:sp>
        <p:nvSpPr>
          <p:cNvPr id="60" name="Shape 60"/>
          <p:cNvSpPr txBox="1"/>
          <p:nvPr>
            <p:ph idx="1" type="subTitle"/>
          </p:nvPr>
        </p:nvSpPr>
        <p:spPr>
          <a:xfrm>
            <a:off x="3096362" y="3266930"/>
            <a:ext cx="2951400" cy="701400"/>
          </a:xfrm>
          <a:prstGeom prst="rect">
            <a:avLst/>
          </a:prstGeom>
        </p:spPr>
        <p:txBody>
          <a:bodyPr anchorCtr="0" anchor="b" bIns="91425" lIns="91425" rIns="91425" tIns="91425">
            <a:noAutofit/>
          </a:bodyPr>
          <a:lstStyle/>
          <a:p>
            <a:pPr lvl="0">
              <a:spcBef>
                <a:spcPts val="0"/>
              </a:spcBef>
              <a:buNone/>
            </a:pPr>
            <a:r>
              <a:rPr lang="en"/>
              <a:t>Salto de Altura</a:t>
            </a:r>
          </a:p>
          <a:p>
            <a:pPr lvl="0">
              <a:spcBef>
                <a:spcPts val="0"/>
              </a:spcBef>
              <a:buNone/>
            </a:pPr>
            <a:r>
              <a:rPr b="0" lang="en" sz="1400" u="sng">
                <a:solidFill>
                  <a:schemeClr val="hlink"/>
                </a:solidFill>
                <a:latin typeface="Lato"/>
                <a:ea typeface="Lato"/>
                <a:cs typeface="Lato"/>
                <a:sym typeface="Lato"/>
                <a:hlinkClick r:id="rId3"/>
              </a:rPr>
              <a:t>http://www.marca.com/juegos-olimpicos.html</a:t>
            </a:r>
            <a:r>
              <a:rPr b="0" lang="en" sz="1400">
                <a:solidFill>
                  <a:srgbClr val="5E696C"/>
                </a:solidFill>
                <a:latin typeface="Lato"/>
                <a:ea typeface="Lato"/>
                <a:cs typeface="Lato"/>
                <a:sym typeface="Lato"/>
              </a:rPr>
              <a:t> </a:t>
            </a:r>
          </a:p>
        </p:txBody>
      </p:sp>
      <p:pic>
        <p:nvPicPr>
          <p:cNvPr id="61" name="Shape 61"/>
          <p:cNvPicPr preferRelativeResize="0"/>
          <p:nvPr/>
        </p:nvPicPr>
        <p:blipFill>
          <a:blip r:embed="rId4">
            <a:alphaModFix/>
          </a:blip>
          <a:stretch>
            <a:fillRect/>
          </a:stretch>
        </p:blipFill>
        <p:spPr>
          <a:xfrm>
            <a:off x="6499800" y="1079662"/>
            <a:ext cx="2482273" cy="2629525"/>
          </a:xfrm>
          <a:prstGeom prst="rect">
            <a:avLst/>
          </a:prstGeom>
          <a:noFill/>
          <a:ln>
            <a:noFill/>
          </a:ln>
        </p:spPr>
      </p:pic>
      <p:pic>
        <p:nvPicPr>
          <p:cNvPr id="62" name="Shape 62"/>
          <p:cNvPicPr preferRelativeResize="0"/>
          <p:nvPr/>
        </p:nvPicPr>
        <p:blipFill>
          <a:blip r:embed="rId5">
            <a:alphaModFix/>
          </a:blip>
          <a:stretch>
            <a:fillRect/>
          </a:stretch>
        </p:blipFill>
        <p:spPr>
          <a:xfrm>
            <a:off x="260000" y="1602274"/>
            <a:ext cx="2293050" cy="1826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6" name="Shape 116"/>
        <p:cNvGrpSpPr/>
        <p:nvPr/>
      </p:nvGrpSpPr>
      <p:grpSpPr>
        <a:xfrm>
          <a:off x="0" y="0"/>
          <a:ext cx="0" cy="0"/>
          <a:chOff x="0" y="0"/>
          <a:chExt cx="0" cy="0"/>
        </a:xfrm>
      </p:grpSpPr>
      <p:sp>
        <p:nvSpPr>
          <p:cNvPr id="117" name="Shape 117"/>
          <p:cNvSpPr txBox="1"/>
          <p:nvPr>
            <p:ph idx="1" type="body"/>
          </p:nvPr>
        </p:nvSpPr>
        <p:spPr>
          <a:xfrm>
            <a:off x="319500" y="4230575"/>
            <a:ext cx="5998800" cy="598800"/>
          </a:xfrm>
          <a:prstGeom prst="rect">
            <a:avLst/>
          </a:prstGeom>
        </p:spPr>
        <p:txBody>
          <a:bodyPr anchorCtr="0" anchor="ctr" bIns="91425" lIns="91425" rIns="91425" tIns="91425">
            <a:noAutofit/>
          </a:bodyPr>
          <a:lstStyle/>
          <a:p>
            <a:pPr lvl="0">
              <a:spcBef>
                <a:spcPts val="0"/>
              </a:spcBef>
              <a:buNone/>
            </a:pPr>
            <a:r>
              <a:rPr lang="en"/>
              <a:t>Hockey</a:t>
            </a:r>
          </a:p>
        </p:txBody>
      </p:sp>
      <p:pic>
        <p:nvPicPr>
          <p:cNvPr descr="File:Field hockey (F) at the ..." id="118" name="Shape 118"/>
          <p:cNvPicPr preferRelativeResize="0"/>
          <p:nvPr/>
        </p:nvPicPr>
        <p:blipFill>
          <a:blip r:embed="rId3">
            <a:alphaModFix/>
          </a:blip>
          <a:stretch>
            <a:fillRect/>
          </a:stretch>
        </p:blipFill>
        <p:spPr>
          <a:xfrm>
            <a:off x="1544299" y="762124"/>
            <a:ext cx="7475176" cy="3619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2" name="Shape 122"/>
        <p:cNvGrpSpPr/>
        <p:nvPr/>
      </p:nvGrpSpPr>
      <p:grpSpPr>
        <a:xfrm>
          <a:off x="0" y="0"/>
          <a:ext cx="0" cy="0"/>
          <a:chOff x="0" y="0"/>
          <a:chExt cx="0" cy="0"/>
        </a:xfrm>
      </p:grpSpPr>
      <p:sp>
        <p:nvSpPr>
          <p:cNvPr id="123" name="Shape 123"/>
          <p:cNvSpPr txBox="1"/>
          <p:nvPr>
            <p:ph idx="1" type="body"/>
          </p:nvPr>
        </p:nvSpPr>
        <p:spPr>
          <a:xfrm>
            <a:off x="319500" y="4230575"/>
            <a:ext cx="5998800" cy="598800"/>
          </a:xfrm>
          <a:prstGeom prst="rect">
            <a:avLst/>
          </a:prstGeom>
        </p:spPr>
        <p:txBody>
          <a:bodyPr anchorCtr="0" anchor="ctr" bIns="91425" lIns="91425" rIns="91425" tIns="91425">
            <a:noAutofit/>
          </a:bodyPr>
          <a:lstStyle/>
          <a:p>
            <a:pPr lvl="0">
              <a:spcBef>
                <a:spcPts val="0"/>
              </a:spcBef>
              <a:buNone/>
            </a:pPr>
            <a:r>
              <a:rPr lang="en"/>
              <a:t>Natación Sincronizada</a:t>
            </a:r>
          </a:p>
        </p:txBody>
      </p:sp>
      <p:pic>
        <p:nvPicPr>
          <p:cNvPr descr="Synchronized swimming" id="124" name="Shape 124"/>
          <p:cNvPicPr preferRelativeResize="0"/>
          <p:nvPr/>
        </p:nvPicPr>
        <p:blipFill>
          <a:blip r:embed="rId3">
            <a:alphaModFix/>
          </a:blip>
          <a:stretch>
            <a:fillRect/>
          </a:stretch>
        </p:blipFill>
        <p:spPr>
          <a:xfrm>
            <a:off x="2590425" y="0"/>
            <a:ext cx="6553578" cy="43678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391350"/>
            <a:ext cx="8520600" cy="626100"/>
          </a:xfrm>
          <a:prstGeom prst="rect">
            <a:avLst/>
          </a:prstGeom>
        </p:spPr>
        <p:txBody>
          <a:bodyPr anchorCtr="0" anchor="t" bIns="91425" lIns="91425" rIns="91425" tIns="91425">
            <a:noAutofit/>
          </a:bodyPr>
          <a:lstStyle/>
          <a:p>
            <a:pPr lvl="0">
              <a:spcBef>
                <a:spcPts val="0"/>
              </a:spcBef>
              <a:buNone/>
            </a:pPr>
            <a:r>
              <a:rPr lang="en"/>
              <a:t>Saludos</a:t>
            </a:r>
          </a:p>
        </p:txBody>
      </p:sp>
      <p:sp>
        <p:nvSpPr>
          <p:cNvPr id="68" name="Shape 68"/>
          <p:cNvSpPr txBox="1"/>
          <p:nvPr>
            <p:ph idx="1" type="body"/>
          </p:nvPr>
        </p:nvSpPr>
        <p:spPr>
          <a:xfrm>
            <a:off x="311700" y="1152475"/>
            <a:ext cx="3999900" cy="3416400"/>
          </a:xfrm>
          <a:prstGeom prst="rect">
            <a:avLst/>
          </a:prstGeom>
        </p:spPr>
        <p:txBody>
          <a:bodyPr anchorCtr="0" anchor="t" bIns="91425" lIns="91425" rIns="91425" tIns="91425">
            <a:noAutofit/>
          </a:bodyPr>
          <a:lstStyle/>
          <a:p>
            <a:pPr lvl="0">
              <a:spcBef>
                <a:spcPts val="0"/>
              </a:spcBef>
              <a:buNone/>
            </a:pPr>
            <a:r>
              <a:rPr lang="en"/>
              <a:t>Hola, me llamo Ruth Beitia</a:t>
            </a:r>
          </a:p>
          <a:p>
            <a:pPr lvl="0">
              <a:spcBef>
                <a:spcPts val="0"/>
              </a:spcBef>
              <a:buNone/>
            </a:pPr>
            <a:r>
              <a:rPr lang="en"/>
              <a:t>Mi nombre es Ruth Beitia</a:t>
            </a:r>
          </a:p>
          <a:p>
            <a:pPr lvl="0">
              <a:spcBef>
                <a:spcPts val="0"/>
              </a:spcBef>
              <a:buNone/>
            </a:pPr>
            <a:r>
              <a:rPr lang="en"/>
              <a:t>¿Cómo te llamas?</a:t>
            </a:r>
          </a:p>
          <a:p>
            <a:pPr lvl="0">
              <a:spcBef>
                <a:spcPts val="0"/>
              </a:spcBef>
              <a:buNone/>
            </a:pPr>
            <a:r>
              <a:rPr lang="en"/>
              <a:t>¿Cómo se llama Ud?</a:t>
            </a:r>
          </a:p>
          <a:p>
            <a:pPr lvl="0">
              <a:spcBef>
                <a:spcPts val="0"/>
              </a:spcBef>
              <a:buNone/>
            </a:pPr>
            <a:r>
              <a:rPr lang="en"/>
              <a:t>¿Cómo estás?</a:t>
            </a:r>
          </a:p>
          <a:p>
            <a:pPr lvl="0">
              <a:spcBef>
                <a:spcPts val="0"/>
              </a:spcBef>
              <a:buNone/>
            </a:pPr>
            <a:r>
              <a:rPr lang="en"/>
              <a:t>Mucho gusto</a:t>
            </a:r>
          </a:p>
        </p:txBody>
      </p:sp>
      <p:sp>
        <p:nvSpPr>
          <p:cNvPr id="69" name="Shape 69"/>
          <p:cNvSpPr txBox="1"/>
          <p:nvPr>
            <p:ph idx="2" type="body"/>
          </p:nvPr>
        </p:nvSpPr>
        <p:spPr>
          <a:xfrm>
            <a:off x="4832400" y="1152475"/>
            <a:ext cx="3999900" cy="3416400"/>
          </a:xfrm>
          <a:prstGeom prst="rect">
            <a:avLst/>
          </a:prstGeom>
        </p:spPr>
        <p:txBody>
          <a:bodyPr anchorCtr="0" anchor="t" bIns="91425" lIns="91425" rIns="91425" tIns="91425">
            <a:noAutofit/>
          </a:bodyPr>
          <a:lstStyle/>
          <a:p>
            <a:pPr lvl="0">
              <a:spcBef>
                <a:spcPts val="0"/>
              </a:spcBef>
              <a:buNone/>
            </a:pPr>
            <a:r>
              <a:rPr lang="en"/>
              <a:t>Hello, I’m called Ruth Beitia</a:t>
            </a:r>
          </a:p>
          <a:p>
            <a:pPr lvl="0">
              <a:spcBef>
                <a:spcPts val="0"/>
              </a:spcBef>
              <a:buNone/>
            </a:pPr>
            <a:r>
              <a:rPr lang="en"/>
              <a:t>My name is Ruth Beitia</a:t>
            </a:r>
          </a:p>
          <a:p>
            <a:pPr lvl="0">
              <a:spcBef>
                <a:spcPts val="0"/>
              </a:spcBef>
              <a:buNone/>
            </a:pPr>
            <a:r>
              <a:rPr lang="en"/>
              <a:t>How do you call yourself (informal)</a:t>
            </a:r>
          </a:p>
          <a:p>
            <a:pPr lvl="0">
              <a:spcBef>
                <a:spcPts val="0"/>
              </a:spcBef>
              <a:buNone/>
            </a:pPr>
            <a:r>
              <a:rPr lang="en"/>
              <a:t>How do you call yourself (formal)</a:t>
            </a:r>
          </a:p>
          <a:p>
            <a:pPr lvl="0">
              <a:spcBef>
                <a:spcPts val="0"/>
              </a:spcBef>
              <a:buNone/>
            </a:pPr>
            <a:r>
              <a:rPr lang="en"/>
              <a:t>How are you (informal)</a:t>
            </a:r>
          </a:p>
          <a:p>
            <a:pPr lvl="0">
              <a:spcBef>
                <a:spcPts val="0"/>
              </a:spcBef>
              <a:buNone/>
            </a:pPr>
            <a:r>
              <a:rPr lang="en"/>
              <a:t>Nice to meet you</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3" name="Shape 73"/>
        <p:cNvGrpSpPr/>
        <p:nvPr/>
      </p:nvGrpSpPr>
      <p:grpSpPr>
        <a:xfrm>
          <a:off x="0" y="0"/>
          <a:ext cx="0" cy="0"/>
          <a:chOff x="0" y="0"/>
          <a:chExt cx="0" cy="0"/>
        </a:xfrm>
      </p:grpSpPr>
      <p:sp>
        <p:nvSpPr>
          <p:cNvPr id="74" name="Shape 74"/>
          <p:cNvSpPr txBox="1"/>
          <p:nvPr>
            <p:ph type="title"/>
          </p:nvPr>
        </p:nvSpPr>
        <p:spPr>
          <a:xfrm>
            <a:off x="509550" y="1423875"/>
            <a:ext cx="8124900" cy="1798200"/>
          </a:xfrm>
          <a:prstGeom prst="rect">
            <a:avLst/>
          </a:prstGeom>
        </p:spPr>
        <p:txBody>
          <a:bodyPr anchorCtr="0" anchor="ctr" bIns="91425" lIns="91425" rIns="91425" tIns="91425">
            <a:noAutofit/>
          </a:bodyPr>
          <a:lstStyle/>
          <a:p>
            <a:pPr lvl="0">
              <a:spcBef>
                <a:spcPts val="0"/>
              </a:spcBef>
              <a:buNone/>
            </a:pPr>
            <a:r>
              <a:rPr lang="en"/>
              <a:t>¿Cuál es la fecha?</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8" name="Shape 78"/>
        <p:cNvGrpSpPr/>
        <p:nvPr/>
      </p:nvGrpSpPr>
      <p:grpSpPr>
        <a:xfrm>
          <a:off x="0" y="0"/>
          <a:ext cx="0" cy="0"/>
          <a:chOff x="0" y="0"/>
          <a:chExt cx="0" cy="0"/>
        </a:xfrm>
      </p:grpSpPr>
      <p:sp>
        <p:nvSpPr>
          <p:cNvPr id="79" name="Shape 79"/>
          <p:cNvSpPr txBox="1"/>
          <p:nvPr>
            <p:ph type="title"/>
          </p:nvPr>
        </p:nvSpPr>
        <p:spPr>
          <a:xfrm>
            <a:off x="311700" y="212700"/>
            <a:ext cx="7763100" cy="755700"/>
          </a:xfrm>
          <a:prstGeom prst="rect">
            <a:avLst/>
          </a:prstGeom>
        </p:spPr>
        <p:txBody>
          <a:bodyPr anchorCtr="0" anchor="b" bIns="91425" lIns="91425" rIns="91425" tIns="91425">
            <a:noAutofit/>
          </a:bodyPr>
          <a:lstStyle/>
          <a:p>
            <a:pPr lvl="0" algn="ctr">
              <a:spcBef>
                <a:spcPts val="0"/>
              </a:spcBef>
              <a:buNone/>
            </a:pPr>
            <a:r>
              <a:rPr lang="en"/>
              <a:t>¿Cuándo es su evento?</a:t>
            </a:r>
          </a:p>
        </p:txBody>
      </p:sp>
      <p:sp>
        <p:nvSpPr>
          <p:cNvPr id="80" name="Shape 80"/>
          <p:cNvSpPr txBox="1"/>
          <p:nvPr>
            <p:ph idx="1" type="body"/>
          </p:nvPr>
        </p:nvSpPr>
        <p:spPr>
          <a:xfrm>
            <a:off x="311700" y="995400"/>
            <a:ext cx="7763100" cy="985799"/>
          </a:xfrm>
          <a:prstGeom prst="rect">
            <a:avLst/>
          </a:prstGeom>
        </p:spPr>
        <p:txBody>
          <a:bodyPr anchorCtr="0" anchor="t" bIns="91425" lIns="91425" rIns="91425" tIns="91425">
            <a:noAutofit/>
          </a:bodyPr>
          <a:lstStyle/>
          <a:p>
            <a:pPr lvl="0">
              <a:spcBef>
                <a:spcPts val="0"/>
              </a:spcBef>
              <a:buNone/>
            </a:pPr>
            <a:r>
              <a:rPr lang="en" sz="1400"/>
              <a:t>Según el calendario, Ruth Beitia tiene su evento, salto de altura, domingo el 21 de agosto.  El evento empieza a la una y media de la tarde.</a:t>
            </a:r>
          </a:p>
        </p:txBody>
      </p:sp>
      <p:pic>
        <p:nvPicPr>
          <p:cNvPr descr="Screen Shot 2016-09-17 at 9.57.17 PM.png" id="81" name="Shape 81"/>
          <p:cNvPicPr preferRelativeResize="0"/>
          <p:nvPr/>
        </p:nvPicPr>
        <p:blipFill>
          <a:blip r:embed="rId3">
            <a:alphaModFix/>
          </a:blip>
          <a:stretch>
            <a:fillRect/>
          </a:stretch>
        </p:blipFill>
        <p:spPr>
          <a:xfrm>
            <a:off x="944675" y="1981200"/>
            <a:ext cx="7254649" cy="3073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5" name="Shape 85"/>
        <p:cNvGrpSpPr/>
        <p:nvPr/>
      </p:nvGrpSpPr>
      <p:grpSpPr>
        <a:xfrm>
          <a:off x="0" y="0"/>
          <a:ext cx="0" cy="0"/>
          <a:chOff x="0" y="0"/>
          <a:chExt cx="0" cy="0"/>
        </a:xfrm>
      </p:grpSpPr>
      <p:sp>
        <p:nvSpPr>
          <p:cNvPr id="86" name="Shape 86"/>
          <p:cNvSpPr txBox="1"/>
          <p:nvPr>
            <p:ph type="title"/>
          </p:nvPr>
        </p:nvSpPr>
        <p:spPr>
          <a:xfrm>
            <a:off x="509550" y="852375"/>
            <a:ext cx="8124900" cy="1798200"/>
          </a:xfrm>
          <a:prstGeom prst="rect">
            <a:avLst/>
          </a:prstGeom>
        </p:spPr>
        <p:txBody>
          <a:bodyPr anchorCtr="0" anchor="ctr" bIns="91425" lIns="91425" rIns="91425" tIns="91425">
            <a:noAutofit/>
          </a:bodyPr>
          <a:lstStyle/>
          <a:p>
            <a:pPr lvl="0">
              <a:spcBef>
                <a:spcPts val="0"/>
              </a:spcBef>
              <a:buNone/>
            </a:pPr>
            <a:r>
              <a:rPr lang="en"/>
              <a:t>Otros recursos</a:t>
            </a:r>
          </a:p>
        </p:txBody>
      </p:sp>
      <p:sp>
        <p:nvSpPr>
          <p:cNvPr descr="21-08-2016  Ruth Beitia, primera mujer española campeona o. de atletismo  La cántabra, de 37 años, logra el oro en altura con un salto de 1,97 Beitia se equipara a Daniel Plaza y Fermín Cacho, campeones en Barcelona'92  El oro llegó para Ruth Beitia cuando dejó de padecer por aquello que no conseguía y decidió, simplemente, disfrutar de lo que hacía, de ese vuelo prohibido a la condición humana y que esta mujer ha desafiado hasta los 37 años. Ahora se entrega a su pasión sin esperar nada a cambio. Ahora es, por fin, correspondida.   En Río, lloró con su entrenador, su confidente, su sombra y hasta su conciencia, Ramón Torralbo. En Río, se abrazo a sus compañeras del coso como si fueran hermanas, fundidas en una alegría compartida, la alegría que personifica a Ruth. En Río, una española se citó con la eternidad. El listón cayó siempre sobre los dos metros, inexorable. Era una altura que Ruth no había podido franquear esta temporada. Con 1,97, estaba a un centímetro de su techo. El resto lo iba a decidir el destino. Eligió a la española, otra española de oro en Río, en una prueba que no es cualquier prueba, de un valor comparable al oro de Mireia Belmonte, por lo que el atletismo y la natación significan. Lo prueba el tobillo de Blanka Vlasic o el vuelo cortado de Chaunte Lowe, la mejor en 2012. Los errores en la última altura dieron la victoria a la única que antes no había cometido ninguno. Era Ruth. Demireva y Vlasic la acompañaron en el podio.  Ruth había empezado a compaginar sus entrenamientos con un trabajo como secretaria primera del Parlamento cántabro, hasta que el PP estuvo en el gobierno. La altura no era algo secundario, ni mucho menos, pero no era ya lo único en su vida. Era algo de lo que disfrutar. En Río, no dejó de hacerlo, mientras agitaba sus dedos y balbuceaba, como si susurrara al listón. Pasó con limpieza, a la primera, 1,88, 1,93 y 1,97, porque se trata de una saltadora muy segura hasta que las distancias se ponen imposibles, lejos de su alcance. Eran los dos metros. Eso le ha permitido subir varias veces al podio en situación de igualdad por los fallos de sus rivales en los primeros intentos. La altura no se define únicamente por cuánto se salta, sino por cómo se salta." id="87" name="Shape 87" title="RUTH BEITIA gana la MEDALLA de ORO en Salto de Altura en RIO">
            <a:hlinkClick r:id="rId3"/>
          </p:cNvPr>
          <p:cNvSpPr/>
          <p:nvPr/>
        </p:nvSpPr>
        <p:spPr>
          <a:xfrm>
            <a:off x="355600" y="2803525"/>
            <a:ext cx="2705100" cy="2028825"/>
          </a:xfrm>
          <a:prstGeom prst="rect">
            <a:avLst/>
          </a:prstGeom>
          <a:blipFill>
            <a:blip r:embed="rId4">
              <a:alphaModFix/>
            </a:blip>
            <a:stretch>
              <a:fillRect/>
            </a:stretch>
          </a:blipFill>
          <a:ln>
            <a:noFill/>
          </a:ln>
        </p:spPr>
      </p:sp>
      <p:sp>
        <p:nvSpPr>
          <p:cNvPr descr="La subcampeona del mundo de salto de altura, Ruth Beitia, va a luchar en Río por el último gran sueño que le queda por cumplir, subir a un podio olímpico. Y eso es cosa de dos. Ella dice siempre que su entrenador, Ramón Torralbo, es su otro 50 por ciento. Toda una vida juntos subiendo el listón." id="88" name="Shape 88" title="RUTH BEITIA - Españoles en los Juegos Olímpicos de RIO 2016">
            <a:hlinkClick r:id="rId5"/>
          </p:cNvPr>
          <p:cNvSpPr/>
          <p:nvPr/>
        </p:nvSpPr>
        <p:spPr>
          <a:xfrm>
            <a:off x="3371849" y="2803525"/>
            <a:ext cx="2705100" cy="2028825"/>
          </a:xfrm>
          <a:prstGeom prst="rect">
            <a:avLst/>
          </a:prstGeom>
          <a:blipFill>
            <a:blip r:embed="rId6">
              <a:alphaModFix/>
            </a:blip>
            <a:stretch>
              <a:fillRect/>
            </a:stretch>
          </a:blipFill>
          <a:ln>
            <a:noFill/>
          </a:ln>
        </p:spPr>
      </p:sp>
      <p:sp>
        <p:nvSpPr>
          <p:cNvPr descr="Atletismo - Ruth Beitia - Campeonato de España 2016 - Altura - 1,98" id="89" name="Shape 89" title="Atletismo - Ruth Beitia - Altura - 1,98">
            <a:hlinkClick r:id="rId7"/>
          </p:cNvPr>
          <p:cNvSpPr/>
          <p:nvPr/>
        </p:nvSpPr>
        <p:spPr>
          <a:xfrm>
            <a:off x="6261100" y="2803525"/>
            <a:ext cx="2705100" cy="2028825"/>
          </a:xfrm>
          <a:prstGeom prst="rect">
            <a:avLst/>
          </a:prstGeom>
          <a:blipFill>
            <a:blip r:embed="rId8">
              <a:alphaModFix/>
            </a:blip>
            <a:stretch>
              <a:fillRect/>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509550" y="1423875"/>
            <a:ext cx="8124900" cy="1798200"/>
          </a:xfrm>
          <a:prstGeom prst="rect">
            <a:avLst/>
          </a:prstGeom>
        </p:spPr>
        <p:txBody>
          <a:bodyPr anchorCtr="0" anchor="ctr" bIns="91425" lIns="91425" rIns="91425" tIns="91425">
            <a:noAutofit/>
          </a:bodyPr>
          <a:lstStyle/>
          <a:p>
            <a:pPr lvl="0">
              <a:spcBef>
                <a:spcPts val="0"/>
              </a:spcBef>
              <a:buNone/>
            </a:pPr>
            <a:r>
              <a:rPr lang="en"/>
              <a:t>¿Te gusta o no te gusta?</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8" name="Shape 98"/>
        <p:cNvGrpSpPr/>
        <p:nvPr/>
      </p:nvGrpSpPr>
      <p:grpSpPr>
        <a:xfrm>
          <a:off x="0" y="0"/>
          <a:ext cx="0" cy="0"/>
          <a:chOff x="0" y="0"/>
          <a:chExt cx="0" cy="0"/>
        </a:xfrm>
      </p:grpSpPr>
      <p:sp>
        <p:nvSpPr>
          <p:cNvPr id="99" name="Shape 99"/>
          <p:cNvSpPr txBox="1"/>
          <p:nvPr>
            <p:ph idx="1" type="body"/>
          </p:nvPr>
        </p:nvSpPr>
        <p:spPr>
          <a:xfrm>
            <a:off x="319500" y="4230575"/>
            <a:ext cx="5998800" cy="598800"/>
          </a:xfrm>
          <a:prstGeom prst="rect">
            <a:avLst/>
          </a:prstGeom>
        </p:spPr>
        <p:txBody>
          <a:bodyPr anchorCtr="0" anchor="ctr" bIns="91425" lIns="91425" rIns="91425" tIns="91425">
            <a:noAutofit/>
          </a:bodyPr>
          <a:lstStyle/>
          <a:p>
            <a:pPr lvl="0">
              <a:spcBef>
                <a:spcPts val="0"/>
              </a:spcBef>
              <a:buNone/>
            </a:pPr>
            <a:r>
              <a:rPr lang="en"/>
              <a:t>Bádminton</a:t>
            </a:r>
          </a:p>
        </p:txBody>
      </p:sp>
      <p:pic>
        <p:nvPicPr>
          <p:cNvPr descr="Other resolutions: 320 × 209 ..." id="100" name="Shape 100"/>
          <p:cNvPicPr preferRelativeResize="0"/>
          <p:nvPr/>
        </p:nvPicPr>
        <p:blipFill>
          <a:blip r:embed="rId3">
            <a:alphaModFix/>
          </a:blip>
          <a:stretch>
            <a:fillRect/>
          </a:stretch>
        </p:blipFill>
        <p:spPr>
          <a:xfrm>
            <a:off x="2158775" y="367387"/>
            <a:ext cx="6748175" cy="44087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4" name="Shape 104"/>
        <p:cNvGrpSpPr/>
        <p:nvPr/>
      </p:nvGrpSpPr>
      <p:grpSpPr>
        <a:xfrm>
          <a:off x="0" y="0"/>
          <a:ext cx="0" cy="0"/>
          <a:chOff x="0" y="0"/>
          <a:chExt cx="0" cy="0"/>
        </a:xfrm>
      </p:grpSpPr>
      <p:sp>
        <p:nvSpPr>
          <p:cNvPr id="105" name="Shape 105"/>
          <p:cNvSpPr txBox="1"/>
          <p:nvPr>
            <p:ph idx="1" type="body"/>
          </p:nvPr>
        </p:nvSpPr>
        <p:spPr>
          <a:xfrm>
            <a:off x="319500" y="4230575"/>
            <a:ext cx="5998800" cy="598800"/>
          </a:xfrm>
          <a:prstGeom prst="rect">
            <a:avLst/>
          </a:prstGeom>
        </p:spPr>
        <p:txBody>
          <a:bodyPr anchorCtr="0" anchor="ctr" bIns="91425" lIns="91425" rIns="91425" tIns="91425">
            <a:noAutofit/>
          </a:bodyPr>
          <a:lstStyle/>
          <a:p>
            <a:pPr lvl="0">
              <a:spcBef>
                <a:spcPts val="0"/>
              </a:spcBef>
              <a:buNone/>
            </a:pPr>
            <a:r>
              <a:rPr lang="en"/>
              <a:t>Ciclismo</a:t>
            </a:r>
          </a:p>
        </p:txBody>
      </p:sp>
      <p:pic>
        <p:nvPicPr>
          <p:cNvPr descr="Ciclismo de pista" id="106" name="Shape 106"/>
          <p:cNvPicPr preferRelativeResize="0"/>
          <p:nvPr/>
        </p:nvPicPr>
        <p:blipFill>
          <a:blip r:embed="rId3">
            <a:alphaModFix/>
          </a:blip>
          <a:stretch>
            <a:fillRect/>
          </a:stretch>
        </p:blipFill>
        <p:spPr>
          <a:xfrm>
            <a:off x="2683124" y="404750"/>
            <a:ext cx="5778675" cy="4334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0" name="Shape 110"/>
        <p:cNvGrpSpPr/>
        <p:nvPr/>
      </p:nvGrpSpPr>
      <p:grpSpPr>
        <a:xfrm>
          <a:off x="0" y="0"/>
          <a:ext cx="0" cy="0"/>
          <a:chOff x="0" y="0"/>
          <a:chExt cx="0" cy="0"/>
        </a:xfrm>
      </p:grpSpPr>
      <p:sp>
        <p:nvSpPr>
          <p:cNvPr id="111" name="Shape 111"/>
          <p:cNvSpPr txBox="1"/>
          <p:nvPr>
            <p:ph idx="1" type="body"/>
          </p:nvPr>
        </p:nvSpPr>
        <p:spPr>
          <a:xfrm>
            <a:off x="319500" y="4230575"/>
            <a:ext cx="5998800" cy="598800"/>
          </a:xfrm>
          <a:prstGeom prst="rect">
            <a:avLst/>
          </a:prstGeom>
        </p:spPr>
        <p:txBody>
          <a:bodyPr anchorCtr="0" anchor="ctr" bIns="91425" lIns="91425" rIns="91425" tIns="91425">
            <a:noAutofit/>
          </a:bodyPr>
          <a:lstStyle/>
          <a:p>
            <a:pPr lvl="0">
              <a:spcBef>
                <a:spcPts val="0"/>
              </a:spcBef>
              <a:buNone/>
            </a:pPr>
            <a:r>
              <a:rPr lang="en"/>
              <a:t>Piragüismo</a:t>
            </a:r>
          </a:p>
        </p:txBody>
      </p:sp>
      <p:pic>
        <p:nvPicPr>
          <p:cNvPr descr="File:Piragüismo-XIX Campeonato ..." id="112" name="Shape 112"/>
          <p:cNvPicPr preferRelativeResize="0"/>
          <p:nvPr/>
        </p:nvPicPr>
        <p:blipFill>
          <a:blip r:embed="rId3">
            <a:alphaModFix/>
          </a:blip>
          <a:stretch>
            <a:fillRect/>
          </a:stretch>
        </p:blipFill>
        <p:spPr>
          <a:xfrm>
            <a:off x="2450674" y="261537"/>
            <a:ext cx="6160571" cy="462042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